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23"/>
  </p:notesMasterIdLst>
  <p:sldIdLst>
    <p:sldId id="256" r:id="rId2"/>
    <p:sldId id="395" r:id="rId3"/>
    <p:sldId id="396" r:id="rId4"/>
    <p:sldId id="260" r:id="rId5"/>
    <p:sldId id="332" r:id="rId6"/>
    <p:sldId id="312" r:id="rId7"/>
    <p:sldId id="313" r:id="rId8"/>
    <p:sldId id="314" r:id="rId9"/>
    <p:sldId id="319" r:id="rId10"/>
    <p:sldId id="320" r:id="rId11"/>
    <p:sldId id="321" r:id="rId12"/>
    <p:sldId id="315" r:id="rId13"/>
    <p:sldId id="318" r:id="rId14"/>
    <p:sldId id="322" r:id="rId15"/>
    <p:sldId id="324" r:id="rId16"/>
    <p:sldId id="317" r:id="rId17"/>
    <p:sldId id="323" r:id="rId18"/>
    <p:sldId id="327" r:id="rId19"/>
    <p:sldId id="397" r:id="rId20"/>
    <p:sldId id="398" r:id="rId21"/>
    <p:sldId id="39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me 5 articles on cooking spaghetti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I am writing a summary of agentic ai for my boss. I need your help researching about agentic ai.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Please complete the following research task:</a:t>
            </a:r>
            <a:br>
              <a:rPr lang="en-US" dirty="0"/>
            </a:b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1. Find at least 10 articles about the latest developments in agentic ai and ai agents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2. Give me a two paragraph summary of the technology</a:t>
            </a:r>
            <a:br>
              <a:rPr lang="en-US" dirty="0"/>
            </a:b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Roboto" panose="02000000000000000000" pitchFamily="2" charset="0"/>
              </a:rPr>
              <a:t>3. Write a list of 10 key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Look for the top 5 televisions that are 80 inches and below 2000 us dollars. Then give me a table comparing the features so I can make a decision about which one to buy.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7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1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4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0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90D80-03D6-B62C-C56E-3B084BBE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6095266" y="3706637"/>
            <a:ext cx="60967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ChatGPT 4o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Free Version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0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C8AC-C6AF-550E-164E-91009731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Decor</a:t>
            </a:r>
          </a:p>
        </p:txBody>
      </p:sp>
      <p:pic>
        <p:nvPicPr>
          <p:cNvPr id="4098" name="Picture 2" descr="20 Small Living Room Ideas That Maximize Style and Storage">
            <a:extLst>
              <a:ext uri="{FF2B5EF4-FFF2-40B4-BE49-F238E27FC236}">
                <a16:creationId xmlns:a16="http://schemas.microsoft.com/office/drawing/2014/main" id="{59AFC126-559F-4BB0-2EB7-BE23FBA9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50" y="1867711"/>
            <a:ext cx="7033099" cy="4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8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FA4F-4D39-D726-42D4-7215FB7B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Crossword Puzzle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8188636-87C8-25F1-10F1-D30B537F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89" y="1809345"/>
            <a:ext cx="8876248" cy="46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0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3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A3-D6E0-031B-42DA-A3F7A1D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Images</a:t>
            </a:r>
          </a:p>
        </p:txBody>
      </p:sp>
      <p:pic>
        <p:nvPicPr>
          <p:cNvPr id="4" name="Picture 4" descr="Bluetooth 101 - Origins of Frequency Hopping | Wayne Staab, PhD">
            <a:extLst>
              <a:ext uri="{FF2B5EF4-FFF2-40B4-BE49-F238E27FC236}">
                <a16:creationId xmlns:a16="http://schemas.microsoft.com/office/drawing/2014/main" id="{66760A36-05F2-62A7-0159-BE0B3904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1" y="1994069"/>
            <a:ext cx="7384921" cy="36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7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0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501" y="1978397"/>
            <a:ext cx="8791575" cy="2387600"/>
          </a:xfrm>
        </p:spPr>
        <p:txBody>
          <a:bodyPr/>
          <a:lstStyle/>
          <a:p>
            <a:r>
              <a:rPr lang="en-US" dirty="0"/>
              <a:t>Using the </a:t>
            </a:r>
            <a:br>
              <a:rPr lang="en-US" dirty="0"/>
            </a:br>
            <a:r>
              <a:rPr lang="en-US" dirty="0"/>
              <a:t>internet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E7B34-6230-2B4F-FED8-4E1E3F1B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D3AB6-35EE-6DAD-C50C-1319B5DF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Searching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518F2-05D1-ADC6-089C-2D77425A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99" y="2097088"/>
            <a:ext cx="8929626" cy="38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8E4B-9B0F-524C-54FC-00DAF6B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researching and Summarizing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E0633-CECC-DCB9-B149-8BA75429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95" y="1770486"/>
            <a:ext cx="8960433" cy="47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C5F5-AAE8-4B8D-B43E-EFFA50DB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4" y="2262493"/>
            <a:ext cx="9905998" cy="1478570"/>
          </a:xfrm>
        </p:spPr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44F2C-EFCC-9D12-20BA-F66AE6C4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87" y="274737"/>
            <a:ext cx="8000310" cy="63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4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862" y="1949215"/>
            <a:ext cx="8791575" cy="2387600"/>
          </a:xfrm>
        </p:spPr>
        <p:txBody>
          <a:bodyPr/>
          <a:lstStyle/>
          <a:p>
            <a:r>
              <a:rPr lang="en-US" dirty="0"/>
              <a:t>Looking at </a:t>
            </a:r>
            <a:br>
              <a:rPr lang="en-US" dirty="0"/>
            </a:br>
            <a:r>
              <a:rPr lang="en-US" dirty="0"/>
              <a:t>pictures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13CB5-CB75-C35A-4693-F0437D0C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7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1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6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2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76D-8B9D-5C00-BE84-F83086A7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Confusing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  <p:pic>
        <p:nvPicPr>
          <p:cNvPr id="5122" name="Picture 2" descr="CDN media">
            <a:extLst>
              <a:ext uri="{FF2B5EF4-FFF2-40B4-BE49-F238E27FC236}">
                <a16:creationId xmlns:a16="http://schemas.microsoft.com/office/drawing/2014/main" id="{B7627B2D-310D-BD4B-8560-804D2D5A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5" y="0"/>
            <a:ext cx="453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3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3579</TotalTime>
  <Words>186</Words>
  <Application>Microsoft Office PowerPoint</Application>
  <PresentationFormat>Widescreen</PresentationFormat>
  <Paragraphs>35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Roboto</vt:lpstr>
      <vt:lpstr>Tw Cen MT</vt:lpstr>
      <vt:lpstr>ui-sans-serif</vt:lpstr>
      <vt:lpstr>Circuit</vt:lpstr>
      <vt:lpstr>PowerPoint Presentation</vt:lpstr>
      <vt:lpstr>PowerPoint Presentation</vt:lpstr>
      <vt:lpstr>Membership has its privileges</vt:lpstr>
      <vt:lpstr>Looking at  pictures</vt:lpstr>
      <vt:lpstr>Identification</vt:lpstr>
      <vt:lpstr>Abstract Ideas</vt:lpstr>
      <vt:lpstr>Medical </vt:lpstr>
      <vt:lpstr>Chemistry</vt:lpstr>
      <vt:lpstr>Confusing diagrams</vt:lpstr>
      <vt:lpstr>Parking</vt:lpstr>
      <vt:lpstr>Homework</vt:lpstr>
      <vt:lpstr>Cooking</vt:lpstr>
      <vt:lpstr>Home Decor</vt:lpstr>
      <vt:lpstr>Crossword Puzzle</vt:lpstr>
      <vt:lpstr>Poker</vt:lpstr>
      <vt:lpstr>Relationships Between Images</vt:lpstr>
      <vt:lpstr>Code</vt:lpstr>
      <vt:lpstr>Using the  internet</vt:lpstr>
      <vt:lpstr>Basic Searching</vt:lpstr>
      <vt:lpstr>researching and Summarizing</vt:lpstr>
      <vt:lpstr>comparisons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free version</dc:title>
  <dc:creator>Zain</dc:creator>
  <cp:lastModifiedBy>Zain Naboulsi</cp:lastModifiedBy>
  <cp:revision>45</cp:revision>
  <dcterms:created xsi:type="dcterms:W3CDTF">2023-10-26T23:38:07Z</dcterms:created>
  <dcterms:modified xsi:type="dcterms:W3CDTF">2024-06-02T15:10:31Z</dcterms:modified>
</cp:coreProperties>
</file>